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FEC4D238-F83D-4A91-BC10-01A4ED7DDE01}">
          <p14:sldIdLst>
            <p14:sldId id="256"/>
          </p14:sldIdLst>
        </p14:section>
        <p14:section name="Divider Page" id="{D2C91786-C4E2-4DAE-AF31-7EF13070FDFF}">
          <p14:sldIdLst>
            <p14:sldId id="257"/>
          </p14:sldIdLst>
        </p14:section>
        <p14:section name="Content Page" id="{778FD3FE-9EA1-42B7-A047-DDB923953643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03DC-1B48-4ABC-803F-A7ADA546909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7016-7314-4ECA-8C06-A50E30ED99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60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4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77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7087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25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7BE-3BE9-4C23-96CB-EAF4433085A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62B5-B2A3-4011-802C-4127A8810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318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37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37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76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057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45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17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EFA-6FE2-4F26-A7F8-527E8C6544D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73E7-EFD2-428A-B4C0-4A05855077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03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03DC-1B48-4ABC-803F-A7ADA546909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7016-7314-4ECA-8C06-A50E30ED99FC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E7BE-3BE9-4C23-96CB-EAF4433085A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62B5-B2A3-4011-802C-4127A8810CF0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1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CCD73EFA-6FE2-4F26-A7F8-527E8C6544DE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26F573E7-EFD2-428A-B4C0-4A0585507714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dia New" panose="020B0304020202020204" pitchFamily="34" charset="-34"/>
          <a:ea typeface="+mj-ea"/>
          <a:cs typeface="Cordia New" panose="020B0304020202020204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1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21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09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Voranun Leelaluckana</cp:lastModifiedBy>
  <cp:revision>1</cp:revision>
  <dcterms:created xsi:type="dcterms:W3CDTF">2016-08-15T09:28:43Z</dcterms:created>
  <dcterms:modified xsi:type="dcterms:W3CDTF">2016-08-15T09:32:15Z</dcterms:modified>
</cp:coreProperties>
</file>