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</p:sldMasterIdLst>
  <p:sldIdLst>
    <p:sldId id="256" r:id="rId4"/>
    <p:sldId id="257" r:id="rId5"/>
    <p:sldId id="258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Page" id="{FEC4D238-F83D-4A91-BC10-01A4ED7DDE01}">
          <p14:sldIdLst>
            <p14:sldId id="256"/>
          </p14:sldIdLst>
        </p14:section>
        <p14:section name="Divider Page" id="{D2C91786-C4E2-4DAE-AF31-7EF13070FDFF}">
          <p14:sldIdLst>
            <p14:sldId id="257"/>
          </p14:sldIdLst>
        </p14:section>
        <p14:section name="Content Page" id="{778FD3FE-9EA1-42B7-A047-DDB923953643}">
          <p14:sldIdLst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7200">
                <a:latin typeface="DB Helvethaica X 75 Bd" panose="02000506090000020004" pitchFamily="2" charset="-34"/>
                <a:cs typeface="DB Helvethaica X 75 Bd" panose="02000506090000020004" pitchFamily="2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latin typeface="DB Helvethaica X 45 Li" panose="02000506090000020004" pitchFamily="2" charset="-34"/>
                <a:cs typeface="DB Helvethaica X 45 Li" panose="02000506090000020004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203DC-1B48-4ABC-803F-A7ADA546909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C7016-7314-4ECA-8C06-A50E30ED99F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4607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3EFA-6FE2-4F26-A7F8-527E8C6544D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73E7-EFD2-428A-B4C0-4A05855077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348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3EFA-6FE2-4F26-A7F8-527E8C6544D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73E7-EFD2-428A-B4C0-4A05855077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607742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3EFA-6FE2-4F26-A7F8-527E8C6544D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73E7-EFD2-428A-B4C0-4A05855077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37087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3EFA-6FE2-4F26-A7F8-527E8C6544D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73E7-EFD2-428A-B4C0-4A05855077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425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8000" b="1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9E7BE-3BE9-4C23-96CB-EAF4433085A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D62B5-B2A3-4011-802C-4127A8810C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0318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3EFA-6FE2-4F26-A7F8-527E8C6544D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73E7-EFD2-428A-B4C0-4A05855077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9377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3EFA-6FE2-4F26-A7F8-527E8C6544D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73E7-EFD2-428A-B4C0-4A05855077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437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3EFA-6FE2-4F26-A7F8-527E8C6544D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73E7-EFD2-428A-B4C0-4A05855077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764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3EFA-6FE2-4F26-A7F8-527E8C6544D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73E7-EFD2-428A-B4C0-4A05855077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6057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3EFA-6FE2-4F26-A7F8-527E8C6544D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73E7-EFD2-428A-B4C0-4A05855077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455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3EFA-6FE2-4F26-A7F8-527E8C6544D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73E7-EFD2-428A-B4C0-4A05855077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6817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73EFA-6FE2-4F26-A7F8-527E8C6544D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573E7-EFD2-428A-B4C0-4A058550771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803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203DC-1B48-4ABC-803F-A7ADA5469095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C7016-7314-4ECA-8C06-A50E30ED99FC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5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9E7BE-3BE9-4C23-96CB-EAF4433085AE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D62B5-B2A3-4011-802C-4127A8810CF0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51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CCD73EFA-6FE2-4F26-A7F8-527E8C6544DE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26F573E7-EFD2-428A-B4C0-4A0585507714}" type="slidenum">
              <a:rPr lang="th-TH" smtClean="0"/>
              <a:pPr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53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ordia New" panose="020B0304020202020204" pitchFamily="34" charset="-34"/>
          <a:ea typeface="+mj-ea"/>
          <a:cs typeface="Cordia New" panose="020B0304020202020204" pitchFamily="34" charset="-34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21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5217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7099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Angsana New</vt:lpstr>
      <vt:lpstr>Arial</vt:lpstr>
      <vt:lpstr>Calibri</vt:lpstr>
      <vt:lpstr>Calibri Light</vt:lpstr>
      <vt:lpstr>Cordia New</vt:lpstr>
      <vt:lpstr>DB Helvethaica X 45 Li</vt:lpstr>
      <vt:lpstr>DB Helvethaica X 75 Bd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Voranun Leelaluckana</dc:creator>
  <cp:lastModifiedBy>Voranun Leelaluckana</cp:lastModifiedBy>
  <cp:revision>1</cp:revision>
  <dcterms:created xsi:type="dcterms:W3CDTF">2016-08-15T09:28:43Z</dcterms:created>
  <dcterms:modified xsi:type="dcterms:W3CDTF">2016-08-15T09:32:15Z</dcterms:modified>
</cp:coreProperties>
</file>